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87A2DE-387F-4F89-A1E2-A6FA90ED8864}" type="datetimeFigureOut">
              <a:rPr lang="es-CO" smtClean="0"/>
              <a:t>26/07/2014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6D3432-54F2-466D-9537-96AB2167A9D5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7775307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87A2DE-387F-4F89-A1E2-A6FA90ED8864}" type="datetimeFigureOut">
              <a:rPr lang="es-CO" smtClean="0"/>
              <a:t>26/07/2014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6D3432-54F2-466D-9537-96AB2167A9D5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1100913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87A2DE-387F-4F89-A1E2-A6FA90ED8864}" type="datetimeFigureOut">
              <a:rPr lang="es-CO" smtClean="0"/>
              <a:t>26/07/2014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6D3432-54F2-466D-9537-96AB2167A9D5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0206472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87A2DE-387F-4F89-A1E2-A6FA90ED8864}" type="datetimeFigureOut">
              <a:rPr lang="es-CO" smtClean="0"/>
              <a:t>26/07/2014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6D3432-54F2-466D-9537-96AB2167A9D5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5652975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87A2DE-387F-4F89-A1E2-A6FA90ED8864}" type="datetimeFigureOut">
              <a:rPr lang="es-CO" smtClean="0"/>
              <a:t>26/07/2014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6D3432-54F2-466D-9537-96AB2167A9D5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7787993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87A2DE-387F-4F89-A1E2-A6FA90ED8864}" type="datetimeFigureOut">
              <a:rPr lang="es-CO" smtClean="0"/>
              <a:t>26/07/2014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6D3432-54F2-466D-9537-96AB2167A9D5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6368493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87A2DE-387F-4F89-A1E2-A6FA90ED8864}" type="datetimeFigureOut">
              <a:rPr lang="es-CO" smtClean="0"/>
              <a:t>26/07/2014</a:t>
            </a:fld>
            <a:endParaRPr lang="es-CO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6D3432-54F2-466D-9537-96AB2167A9D5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1116090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87A2DE-387F-4F89-A1E2-A6FA90ED8864}" type="datetimeFigureOut">
              <a:rPr lang="es-CO" smtClean="0"/>
              <a:t>26/07/2014</a:t>
            </a:fld>
            <a:endParaRPr lang="es-CO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6D3432-54F2-466D-9537-96AB2167A9D5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672997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87A2DE-387F-4F89-A1E2-A6FA90ED8864}" type="datetimeFigureOut">
              <a:rPr lang="es-CO" smtClean="0"/>
              <a:t>26/07/2014</a:t>
            </a:fld>
            <a:endParaRPr lang="es-CO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6D3432-54F2-466D-9537-96AB2167A9D5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7115322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87A2DE-387F-4F89-A1E2-A6FA90ED8864}" type="datetimeFigureOut">
              <a:rPr lang="es-CO" smtClean="0"/>
              <a:t>26/07/2014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6D3432-54F2-466D-9537-96AB2167A9D5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3289966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87A2DE-387F-4F89-A1E2-A6FA90ED8864}" type="datetimeFigureOut">
              <a:rPr lang="es-CO" smtClean="0"/>
              <a:t>26/07/2014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6D3432-54F2-466D-9537-96AB2167A9D5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0988843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87A2DE-387F-4F89-A1E2-A6FA90ED8864}" type="datetimeFigureOut">
              <a:rPr lang="es-CO" smtClean="0"/>
              <a:t>26/07/2014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6D3432-54F2-466D-9537-96AB2167A9D5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4335295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107504" y="1700808"/>
            <a:ext cx="8712968" cy="1754326"/>
          </a:xfrm>
          <a:prstGeom prst="rect">
            <a:avLst/>
          </a:prstGeom>
          <a:noFill/>
          <a:scene3d>
            <a:camera prst="perspectiveRight"/>
            <a:lightRig rig="threePt" dir="t"/>
          </a:scene3d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5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Guía De Aprendizaje Infografía.</a:t>
            </a:r>
            <a:endParaRPr lang="es-ES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8415357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Subtítulo"/>
          <p:cNvSpPr>
            <a:spLocks noGrp="1"/>
          </p:cNvSpPr>
          <p:nvPr>
            <p:ph type="subTitle" idx="1"/>
          </p:nvPr>
        </p:nvSpPr>
        <p:spPr>
          <a:xfrm>
            <a:off x="1331640" y="836712"/>
            <a:ext cx="6400800" cy="5162128"/>
          </a:xfrm>
        </p:spPr>
        <p:txBody>
          <a:bodyPr>
            <a:normAutofit/>
          </a:bodyPr>
          <a:lstStyle/>
          <a:p>
            <a:r>
              <a:rPr lang="es-CO" sz="28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¿Que es una infografía y para que sirve?</a:t>
            </a:r>
            <a:r>
              <a:rPr lang="es-CO" sz="24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pPr algn="l"/>
            <a:endParaRPr lang="es-CO" sz="2400" dirty="0" smtClean="0">
              <a:latin typeface="Arial" pitchFamily="34" charset="0"/>
              <a:cs typeface="Arial" pitchFamily="34" charset="0"/>
            </a:endParaRPr>
          </a:p>
          <a:p>
            <a:pPr algn="l"/>
            <a:r>
              <a:rPr lang="es-CO" sz="2400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Una infografía es una forma de comunicar información compleja, combinando texto imagen y diseño de una manera muy visual; La </a:t>
            </a:r>
            <a:r>
              <a:rPr lang="es-CO" sz="2400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comunicación efectiva e inmediata a través de una simple y fácil visualización prima frente a largos textos de compleja asimilación. Y es que antes de comprender el idioma escrito, un niño es capaz de asociar un gráfico y su significado</a:t>
            </a:r>
            <a:r>
              <a:rPr lang="es-CO" sz="2400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pPr algn="l"/>
            <a:endParaRPr lang="es-CO" sz="2400" dirty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426095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Subtítulo"/>
          <p:cNvSpPr>
            <a:spLocks noGrp="1"/>
          </p:cNvSpPr>
          <p:nvPr>
            <p:ph type="subTitle" idx="1"/>
          </p:nvPr>
        </p:nvSpPr>
        <p:spPr>
          <a:xfrm>
            <a:off x="1259632" y="476672"/>
            <a:ext cx="6400800" cy="5162128"/>
          </a:xfrm>
        </p:spPr>
        <p:txBody>
          <a:bodyPr>
            <a:normAutofit/>
          </a:bodyPr>
          <a:lstStyle/>
          <a:p>
            <a:r>
              <a:rPr lang="es-CO" sz="28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¿Qué tipos de infografías existen? </a:t>
            </a:r>
          </a:p>
          <a:p>
            <a:endParaRPr lang="es-CO" sz="24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algn="l"/>
            <a:r>
              <a:rPr lang="es-CO" sz="2400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1.Secuencial:</a:t>
            </a:r>
            <a:r>
              <a:rPr lang="es-CO" sz="2800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Representa una historia en pasos o etapas.</a:t>
            </a:r>
          </a:p>
          <a:p>
            <a:pPr algn="l"/>
            <a:endParaRPr lang="es-CO" sz="2400" dirty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algn="l"/>
            <a:r>
              <a:rPr lang="es-CO" sz="2400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2.Proceso: Visualiza los pasos para la elaboración de algún producto. </a:t>
            </a:r>
          </a:p>
          <a:p>
            <a:pPr algn="l"/>
            <a:endParaRPr lang="es-CO" sz="2400" dirty="0" smtClean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algn="l"/>
            <a:r>
              <a:rPr lang="es-CO" sz="2400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3.Geografico:Ubica el lugar de un hecho por medio de mapas o croquis de calles.</a:t>
            </a:r>
          </a:p>
          <a:p>
            <a:pPr algn="l"/>
            <a:endParaRPr lang="es-CO" sz="2400" dirty="0" smtClean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75024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Subtítulo"/>
          <p:cNvSpPr>
            <a:spLocks noGrp="1"/>
          </p:cNvSpPr>
          <p:nvPr>
            <p:ph type="subTitle" idx="1"/>
          </p:nvPr>
        </p:nvSpPr>
        <p:spPr>
          <a:xfrm>
            <a:off x="1371600" y="620688"/>
            <a:ext cx="6400800" cy="5018112"/>
          </a:xfrm>
        </p:spPr>
        <p:txBody>
          <a:bodyPr>
            <a:normAutofit/>
          </a:bodyPr>
          <a:lstStyle/>
          <a:p>
            <a:pPr algn="l"/>
            <a:r>
              <a:rPr lang="es-CO" sz="2400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4.Caracteristico:Describe los aspectos fundamentales de un determinado objeto.</a:t>
            </a:r>
          </a:p>
          <a:p>
            <a:pPr algn="l"/>
            <a:endParaRPr lang="es-CO" sz="2400" dirty="0" smtClean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algn="l"/>
            <a:r>
              <a:rPr lang="es-CO" sz="2400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5.Estadistico:Representa tendencias o resultados con grafico de tora, barra o líneas. </a:t>
            </a:r>
          </a:p>
          <a:p>
            <a:pPr algn="l"/>
            <a:endParaRPr lang="es-CO" sz="2400" dirty="0" smtClean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algn="l"/>
            <a:r>
              <a:rPr lang="es-CO" sz="2400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6.Biografico:Describe la vida y obra de algún personaje con ayuda de tablas e imágenes. </a:t>
            </a:r>
            <a:endParaRPr lang="es-CO" sz="2400" dirty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74154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CO" sz="2800" dirty="0" smtClean="0">
                <a:solidFill>
                  <a:srgbClr val="7030A0"/>
                </a:solidFill>
              </a:rPr>
              <a:t>3.3 Actividades de apropiación del conocimiento (Conceptualización y Teorización). </a:t>
            </a:r>
            <a:endParaRPr lang="es-CO" sz="2800" dirty="0">
              <a:solidFill>
                <a:srgbClr val="7030A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s-CO" sz="2400" dirty="0" smtClean="0">
                <a:solidFill>
                  <a:schemeClr val="accent1">
                    <a:lumMod val="75000"/>
                  </a:schemeClr>
                </a:solidFill>
              </a:rPr>
              <a:t>Infografía: Realice una infografía en </a:t>
            </a:r>
            <a:r>
              <a:rPr lang="es-CO" sz="2400" dirty="0" err="1" smtClean="0">
                <a:solidFill>
                  <a:schemeClr val="accent1">
                    <a:lumMod val="75000"/>
                  </a:schemeClr>
                </a:solidFill>
              </a:rPr>
              <a:t>Illustrator</a:t>
            </a:r>
            <a:r>
              <a:rPr lang="es-CO" sz="2400" dirty="0" smtClean="0">
                <a:solidFill>
                  <a:schemeClr val="accent1">
                    <a:lumMod val="75000"/>
                  </a:schemeClr>
                </a:solidFill>
              </a:rPr>
              <a:t> o PowerPoint de un tema relacionado con su proyecto multimedia y que pueda utilizar en ella (por ejemplo, ‘’Multimedia educativa’’, ‘’enseña manejo de algún programa’’, ‘’Estudios realizados de manejo de Multimedia como medio de aprendizaje’’, etc…)</a:t>
            </a:r>
          </a:p>
          <a:p>
            <a:pPr marL="0" indent="0">
              <a:buNone/>
            </a:pPr>
            <a:r>
              <a:rPr lang="es-CO" sz="24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s-CO" sz="2400" dirty="0" smtClean="0">
                <a:solidFill>
                  <a:schemeClr val="accent1">
                    <a:lumMod val="75000"/>
                  </a:schemeClr>
                </a:solidFill>
              </a:rPr>
              <a:t>Observe los ejemplos de infografías. Si su infografía tiene estadísticas, utilice datos de estudios ya realizados </a:t>
            </a:r>
            <a:endParaRPr lang="es-CO" sz="2400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978132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O" dirty="0" smtClean="0"/>
              <a:t>Redes Sociales.</a:t>
            </a:r>
            <a:endParaRPr lang="es-CO" dirty="0"/>
          </a:p>
        </p:txBody>
      </p:sp>
      <p:pic>
        <p:nvPicPr>
          <p:cNvPr id="4" name="3 Marcador de contenido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15355" y="1844824"/>
            <a:ext cx="5640476" cy="3775953"/>
          </a:xfrm>
        </p:spPr>
      </p:pic>
    </p:spTree>
    <p:extLst>
      <p:ext uri="{BB962C8B-B14F-4D97-AF65-F5344CB8AC3E}">
        <p14:creationId xmlns:p14="http://schemas.microsoft.com/office/powerpoint/2010/main" val="199214995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</TotalTime>
  <Words>246</Words>
  <Application>Microsoft Office PowerPoint</Application>
  <PresentationFormat>Presentación en pantalla (4:3)</PresentationFormat>
  <Paragraphs>20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7" baseType="lpstr"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3.3 Actividades de apropiación del conocimiento (Conceptualización y Teorización). </vt:lpstr>
      <vt:lpstr>Redes Sociales.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ADMIN</dc:creator>
  <cp:lastModifiedBy>ADMIN</cp:lastModifiedBy>
  <cp:revision>5</cp:revision>
  <dcterms:created xsi:type="dcterms:W3CDTF">2014-07-26T21:08:23Z</dcterms:created>
  <dcterms:modified xsi:type="dcterms:W3CDTF">2014-07-26T21:58:36Z</dcterms:modified>
</cp:coreProperties>
</file>